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6" r:id="rId4"/>
    <p:sldId id="267" r:id="rId5"/>
    <p:sldId id="269" r:id="rId6"/>
    <p:sldId id="270" r:id="rId7"/>
    <p:sldId id="271" r:id="rId8"/>
    <p:sldId id="275" r:id="rId9"/>
    <p:sldId id="276" r:id="rId10"/>
    <p:sldId id="268" r:id="rId11"/>
    <p:sldId id="272" r:id="rId12"/>
    <p:sldId id="273" r:id="rId13"/>
    <p:sldId id="274" r:id="rId14"/>
    <p:sldId id="277" r:id="rId15"/>
    <p:sldId id="26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E3F41F-A2C3-499D-BF0C-7A1E937DCB79}" v="259" dt="2026-01-06T16:16:35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Poole" userId="ef275b0b-63ac-4930-bd18-77acf80ee2f4" providerId="ADAL" clId="{25D340A3-1240-4F49-8604-B380CA172883}"/>
    <pc:docChg chg="undo custSel addSld delSld modSld sldOrd">
      <pc:chgData name="Adam Poole" userId="ef275b0b-63ac-4930-bd18-77acf80ee2f4" providerId="ADAL" clId="{25D340A3-1240-4F49-8604-B380CA172883}" dt="2026-01-06T16:16:35.352" v="1618" actId="20577"/>
      <pc:docMkLst>
        <pc:docMk/>
      </pc:docMkLst>
      <pc:sldChg chg="modSp mod">
        <pc:chgData name="Adam Poole" userId="ef275b0b-63ac-4930-bd18-77acf80ee2f4" providerId="ADAL" clId="{25D340A3-1240-4F49-8604-B380CA172883}" dt="2026-01-06T10:59:27.342" v="72" actId="20577"/>
        <pc:sldMkLst>
          <pc:docMk/>
          <pc:sldMk cId="2318680223" sldId="256"/>
        </pc:sldMkLst>
        <pc:spChg chg="mod">
          <ac:chgData name="Adam Poole" userId="ef275b0b-63ac-4930-bd18-77acf80ee2f4" providerId="ADAL" clId="{25D340A3-1240-4F49-8604-B380CA172883}" dt="2026-01-06T10:59:27.342" v="72" actId="20577"/>
          <ac:spMkLst>
            <pc:docMk/>
            <pc:sldMk cId="2318680223" sldId="256"/>
            <ac:spMk id="3" creationId="{00000000-0000-0000-0000-000000000000}"/>
          </ac:spMkLst>
        </pc:spChg>
      </pc:sldChg>
      <pc:sldChg chg="delSp modSp mod">
        <pc:chgData name="Adam Poole" userId="ef275b0b-63ac-4930-bd18-77acf80ee2f4" providerId="ADAL" clId="{25D340A3-1240-4F49-8604-B380CA172883}" dt="2026-01-06T10:57:34.020" v="26" actId="20577"/>
        <pc:sldMkLst>
          <pc:docMk/>
          <pc:sldMk cId="1077372590" sldId="257"/>
        </pc:sldMkLst>
        <pc:spChg chg="mod">
          <ac:chgData name="Adam Poole" userId="ef275b0b-63ac-4930-bd18-77acf80ee2f4" providerId="ADAL" clId="{25D340A3-1240-4F49-8604-B380CA172883}" dt="2026-01-06T10:57:34.020" v="26" actId="20577"/>
          <ac:spMkLst>
            <pc:docMk/>
            <pc:sldMk cId="1077372590" sldId="257"/>
            <ac:spMk id="3" creationId="{00000000-0000-0000-0000-000000000000}"/>
          </ac:spMkLst>
        </pc:spChg>
        <pc:spChg chg="mod">
          <ac:chgData name="Adam Poole" userId="ef275b0b-63ac-4930-bd18-77acf80ee2f4" providerId="ADAL" clId="{25D340A3-1240-4F49-8604-B380CA172883}" dt="2026-01-06T10:53:00.997" v="17" actId="20577"/>
          <ac:spMkLst>
            <pc:docMk/>
            <pc:sldMk cId="1077372590" sldId="257"/>
            <ac:spMk id="18" creationId="{2909A148-141E-9D31-A4D1-17A9E0AA829A}"/>
          </ac:spMkLst>
        </pc:spChg>
        <pc:picChg chg="del">
          <ac:chgData name="Adam Poole" userId="ef275b0b-63ac-4930-bd18-77acf80ee2f4" providerId="ADAL" clId="{25D340A3-1240-4F49-8604-B380CA172883}" dt="2026-01-06T10:52:53.017" v="16" actId="478"/>
          <ac:picMkLst>
            <pc:docMk/>
            <pc:sldMk cId="1077372590" sldId="257"/>
            <ac:picMk id="7" creationId="{A5138A00-E9C8-4F65-0B75-5C0B5AF790BE}"/>
          </ac:picMkLst>
        </pc:picChg>
      </pc:sldChg>
      <pc:sldChg chg="del">
        <pc:chgData name="Adam Poole" userId="ef275b0b-63ac-4930-bd18-77acf80ee2f4" providerId="ADAL" clId="{25D340A3-1240-4F49-8604-B380CA172883}" dt="2026-01-06T10:57:47.162" v="27" actId="2696"/>
        <pc:sldMkLst>
          <pc:docMk/>
          <pc:sldMk cId="1623217547" sldId="258"/>
        </pc:sldMkLst>
      </pc:sldChg>
      <pc:sldChg chg="del">
        <pc:chgData name="Adam Poole" userId="ef275b0b-63ac-4930-bd18-77acf80ee2f4" providerId="ADAL" clId="{25D340A3-1240-4F49-8604-B380CA172883}" dt="2026-01-06T10:58:09.371" v="28" actId="2696"/>
        <pc:sldMkLst>
          <pc:docMk/>
          <pc:sldMk cId="1700994869" sldId="260"/>
        </pc:sldMkLst>
      </pc:sldChg>
      <pc:sldChg chg="del">
        <pc:chgData name="Adam Poole" userId="ef275b0b-63ac-4930-bd18-77acf80ee2f4" providerId="ADAL" clId="{25D340A3-1240-4F49-8604-B380CA172883}" dt="2026-01-06T11:00:58.194" v="106" actId="47"/>
        <pc:sldMkLst>
          <pc:docMk/>
          <pc:sldMk cId="1350758148" sldId="261"/>
        </pc:sldMkLst>
      </pc:sldChg>
      <pc:sldChg chg="del">
        <pc:chgData name="Adam Poole" userId="ef275b0b-63ac-4930-bd18-77acf80ee2f4" providerId="ADAL" clId="{25D340A3-1240-4F49-8604-B380CA172883}" dt="2026-01-06T11:01:00.992" v="107" actId="47"/>
        <pc:sldMkLst>
          <pc:docMk/>
          <pc:sldMk cId="3648006031" sldId="264"/>
        </pc:sldMkLst>
      </pc:sldChg>
      <pc:sldChg chg="modSp mod">
        <pc:chgData name="Adam Poole" userId="ef275b0b-63ac-4930-bd18-77acf80ee2f4" providerId="ADAL" clId="{25D340A3-1240-4F49-8604-B380CA172883}" dt="2026-01-06T16:16:35.352" v="1618" actId="20577"/>
        <pc:sldMkLst>
          <pc:docMk/>
          <pc:sldMk cId="1964847931" sldId="265"/>
        </pc:sldMkLst>
        <pc:spChg chg="mod">
          <ac:chgData name="Adam Poole" userId="ef275b0b-63ac-4930-bd18-77acf80ee2f4" providerId="ADAL" clId="{25D340A3-1240-4F49-8604-B380CA172883}" dt="2026-01-06T16:16:27.195" v="1617" actId="1076"/>
          <ac:spMkLst>
            <pc:docMk/>
            <pc:sldMk cId="1964847931" sldId="265"/>
            <ac:spMk id="2" creationId="{00000000-0000-0000-0000-000000000000}"/>
          </ac:spMkLst>
        </pc:spChg>
        <pc:spChg chg="mod">
          <ac:chgData name="Adam Poole" userId="ef275b0b-63ac-4930-bd18-77acf80ee2f4" providerId="ADAL" clId="{25D340A3-1240-4F49-8604-B380CA172883}" dt="2026-01-06T16:15:50.325" v="1586" actId="20577"/>
          <ac:spMkLst>
            <pc:docMk/>
            <pc:sldMk cId="1964847931" sldId="265"/>
            <ac:spMk id="4" creationId="{00000000-0000-0000-0000-000000000000}"/>
          </ac:spMkLst>
        </pc:spChg>
        <pc:spChg chg="mod">
          <ac:chgData name="Adam Poole" userId="ef275b0b-63ac-4930-bd18-77acf80ee2f4" providerId="ADAL" clId="{25D340A3-1240-4F49-8604-B380CA172883}" dt="2026-01-06T16:16:35.352" v="1618" actId="20577"/>
          <ac:spMkLst>
            <pc:docMk/>
            <pc:sldMk cId="1964847931" sldId="265"/>
            <ac:spMk id="14" creationId="{7BF5D32F-F6FD-5475-0360-EDAABDC9039F}"/>
          </ac:spMkLst>
        </pc:spChg>
      </pc:sldChg>
      <pc:sldChg chg="addSp delSp modSp mod">
        <pc:chgData name="Adam Poole" userId="ef275b0b-63ac-4930-bd18-77acf80ee2f4" providerId="ADAL" clId="{25D340A3-1240-4F49-8604-B380CA172883}" dt="2026-01-06T16:04:23.520" v="1381" actId="1076"/>
        <pc:sldMkLst>
          <pc:docMk/>
          <pc:sldMk cId="3244843723" sldId="266"/>
        </pc:sldMkLst>
        <pc:spChg chg="mod">
          <ac:chgData name="Adam Poole" userId="ef275b0b-63ac-4930-bd18-77acf80ee2f4" providerId="ADAL" clId="{25D340A3-1240-4F49-8604-B380CA172883}" dt="2026-01-06T10:59:36.919" v="82" actId="20577"/>
          <ac:spMkLst>
            <pc:docMk/>
            <pc:sldMk cId="3244843723" sldId="266"/>
            <ac:spMk id="2" creationId="{00000000-0000-0000-0000-000000000000}"/>
          </ac:spMkLst>
        </pc:spChg>
        <pc:spChg chg="mod">
          <ac:chgData name="Adam Poole" userId="ef275b0b-63ac-4930-bd18-77acf80ee2f4" providerId="ADAL" clId="{25D340A3-1240-4F49-8604-B380CA172883}" dt="2026-01-06T10:59:10.993" v="62" actId="20577"/>
          <ac:spMkLst>
            <pc:docMk/>
            <pc:sldMk cId="3244843723" sldId="266"/>
            <ac:spMk id="3" creationId="{00000000-0000-0000-0000-000000000000}"/>
          </ac:spMkLst>
        </pc:spChg>
        <pc:spChg chg="del">
          <ac:chgData name="Adam Poole" userId="ef275b0b-63ac-4930-bd18-77acf80ee2f4" providerId="ADAL" clId="{25D340A3-1240-4F49-8604-B380CA172883}" dt="2026-01-06T11:06:42.468" v="109" actId="478"/>
          <ac:spMkLst>
            <pc:docMk/>
            <pc:sldMk cId="3244843723" sldId="266"/>
            <ac:spMk id="7" creationId="{E49A304C-6E2B-E21C-BF4A-7FC1DE75BD2C}"/>
          </ac:spMkLst>
        </pc:spChg>
        <pc:spChg chg="mod">
          <ac:chgData name="Adam Poole" userId="ef275b0b-63ac-4930-bd18-77acf80ee2f4" providerId="ADAL" clId="{25D340A3-1240-4F49-8604-B380CA172883}" dt="2026-01-06T11:00:18.815" v="104" actId="20577"/>
          <ac:spMkLst>
            <pc:docMk/>
            <pc:sldMk cId="3244843723" sldId="266"/>
            <ac:spMk id="8" creationId="{B7690D73-F81C-58DC-9915-B1C990DB9005}"/>
          </ac:spMkLst>
        </pc:spChg>
        <pc:spChg chg="mod">
          <ac:chgData name="Adam Poole" userId="ef275b0b-63ac-4930-bd18-77acf80ee2f4" providerId="ADAL" clId="{25D340A3-1240-4F49-8604-B380CA172883}" dt="2026-01-06T11:00:51.832" v="105" actId="20577"/>
          <ac:spMkLst>
            <pc:docMk/>
            <pc:sldMk cId="3244843723" sldId="266"/>
            <ac:spMk id="12" creationId="{B0D408F3-31AC-A989-EBE2-470087F84169}"/>
          </ac:spMkLst>
        </pc:spChg>
        <pc:picChg chg="add del mod">
          <ac:chgData name="Adam Poole" userId="ef275b0b-63ac-4930-bd18-77acf80ee2f4" providerId="ADAL" clId="{25D340A3-1240-4F49-8604-B380CA172883}" dt="2026-01-06T16:03:48.689" v="1374" actId="478"/>
          <ac:picMkLst>
            <pc:docMk/>
            <pc:sldMk cId="3244843723" sldId="266"/>
            <ac:picMk id="5" creationId="{CF564E0E-D182-6AAD-8004-772AF7209B79}"/>
          </ac:picMkLst>
        </pc:picChg>
        <pc:picChg chg="add mod">
          <ac:chgData name="Adam Poole" userId="ef275b0b-63ac-4930-bd18-77acf80ee2f4" providerId="ADAL" clId="{25D340A3-1240-4F49-8604-B380CA172883}" dt="2026-01-06T16:04:23.520" v="1381" actId="1076"/>
          <ac:picMkLst>
            <pc:docMk/>
            <pc:sldMk cId="3244843723" sldId="266"/>
            <ac:picMk id="9" creationId="{21EF72B8-E447-E1C2-51EB-85772E117F10}"/>
          </ac:picMkLst>
        </pc:picChg>
      </pc:sldChg>
      <pc:sldChg chg="modSp add mod">
        <pc:chgData name="Adam Poole" userId="ef275b0b-63ac-4930-bd18-77acf80ee2f4" providerId="ADAL" clId="{25D340A3-1240-4F49-8604-B380CA172883}" dt="2026-01-06T11:42:43.813" v="588" actId="20577"/>
        <pc:sldMkLst>
          <pc:docMk/>
          <pc:sldMk cId="1815690212" sldId="267"/>
        </pc:sldMkLst>
        <pc:spChg chg="mod">
          <ac:chgData name="Adam Poole" userId="ef275b0b-63ac-4930-bd18-77acf80ee2f4" providerId="ADAL" clId="{25D340A3-1240-4F49-8604-B380CA172883}" dt="2026-01-06T11:42:43.813" v="588" actId="20577"/>
          <ac:spMkLst>
            <pc:docMk/>
            <pc:sldMk cId="1815690212" sldId="267"/>
            <ac:spMk id="2" creationId="{FF311A06-00EE-DB79-7885-A854BDF8BFCE}"/>
          </ac:spMkLst>
        </pc:spChg>
        <pc:spChg chg="mod">
          <ac:chgData name="Adam Poole" userId="ef275b0b-63ac-4930-bd18-77acf80ee2f4" providerId="ADAL" clId="{25D340A3-1240-4F49-8604-B380CA172883}" dt="2026-01-06T11:07:59.287" v="206" actId="20577"/>
          <ac:spMkLst>
            <pc:docMk/>
            <pc:sldMk cId="1815690212" sldId="267"/>
            <ac:spMk id="3" creationId="{7441B4C1-64A4-4A33-63BC-4D5280F654F6}"/>
          </ac:spMkLst>
        </pc:spChg>
        <pc:spChg chg="mod">
          <ac:chgData name="Adam Poole" userId="ef275b0b-63ac-4930-bd18-77acf80ee2f4" providerId="ADAL" clId="{25D340A3-1240-4F49-8604-B380CA172883}" dt="2026-01-06T11:42:16.957" v="562" actId="15"/>
          <ac:spMkLst>
            <pc:docMk/>
            <pc:sldMk cId="1815690212" sldId="267"/>
            <ac:spMk id="7" creationId="{5F6FE33D-DF6E-92EB-DE3D-EA81006BBEB2}"/>
          </ac:spMkLst>
        </pc:spChg>
        <pc:spChg chg="mod">
          <ac:chgData name="Adam Poole" userId="ef275b0b-63ac-4930-bd18-77acf80ee2f4" providerId="ADAL" clId="{25D340A3-1240-4F49-8604-B380CA172883}" dt="2026-01-06T11:42:08.467" v="559" actId="255"/>
          <ac:spMkLst>
            <pc:docMk/>
            <pc:sldMk cId="1815690212" sldId="267"/>
            <ac:spMk id="8" creationId="{D078F66C-7E5D-DE6D-7CB5-34912026D4AD}"/>
          </ac:spMkLst>
        </pc:spChg>
      </pc:sldChg>
      <pc:sldChg chg="addSp delSp modSp add mod">
        <pc:chgData name="Adam Poole" userId="ef275b0b-63ac-4930-bd18-77acf80ee2f4" providerId="ADAL" clId="{25D340A3-1240-4F49-8604-B380CA172883}" dt="2026-01-06T12:28:45.933" v="1142" actId="1076"/>
        <pc:sldMkLst>
          <pc:docMk/>
          <pc:sldMk cId="4283586640" sldId="268"/>
        </pc:sldMkLst>
        <pc:spChg chg="mod">
          <ac:chgData name="Adam Poole" userId="ef275b0b-63ac-4930-bd18-77acf80ee2f4" providerId="ADAL" clId="{25D340A3-1240-4F49-8604-B380CA172883}" dt="2026-01-06T12:01:55.006" v="636" actId="20577"/>
          <ac:spMkLst>
            <pc:docMk/>
            <pc:sldMk cId="4283586640" sldId="268"/>
            <ac:spMk id="2" creationId="{AE405C12-6A09-BCD8-4B27-AB857BC6CDCD}"/>
          </ac:spMkLst>
        </pc:spChg>
        <pc:spChg chg="del">
          <ac:chgData name="Adam Poole" userId="ef275b0b-63ac-4930-bd18-77acf80ee2f4" providerId="ADAL" clId="{25D340A3-1240-4F49-8604-B380CA172883}" dt="2026-01-06T12:02:05.879" v="638" actId="478"/>
          <ac:spMkLst>
            <pc:docMk/>
            <pc:sldMk cId="4283586640" sldId="268"/>
            <ac:spMk id="3" creationId="{918B1B5C-417F-AB8F-C798-90CCC3A4EF71}"/>
          </ac:spMkLst>
        </pc:spChg>
        <pc:spChg chg="add del mod">
          <ac:chgData name="Adam Poole" userId="ef275b0b-63ac-4930-bd18-77acf80ee2f4" providerId="ADAL" clId="{25D340A3-1240-4F49-8604-B380CA172883}" dt="2026-01-06T12:02:12.976" v="640" actId="478"/>
          <ac:spMkLst>
            <pc:docMk/>
            <pc:sldMk cId="4283586640" sldId="268"/>
            <ac:spMk id="5" creationId="{3432FB8A-293A-9ACA-0424-23C12C4F07F5}"/>
          </ac:spMkLst>
        </pc:spChg>
        <pc:spChg chg="mod">
          <ac:chgData name="Adam Poole" userId="ef275b0b-63ac-4930-bd18-77acf80ee2f4" providerId="ADAL" clId="{25D340A3-1240-4F49-8604-B380CA172883}" dt="2026-01-06T12:28:45.933" v="1142" actId="1076"/>
          <ac:spMkLst>
            <pc:docMk/>
            <pc:sldMk cId="4283586640" sldId="268"/>
            <ac:spMk id="7" creationId="{7245BB74-0AC3-1237-1CC5-659CEF16AE13}"/>
          </ac:spMkLst>
        </pc:spChg>
        <pc:spChg chg="del">
          <ac:chgData name="Adam Poole" userId="ef275b0b-63ac-4930-bd18-77acf80ee2f4" providerId="ADAL" clId="{25D340A3-1240-4F49-8604-B380CA172883}" dt="2026-01-06T12:02:04.128" v="637" actId="478"/>
          <ac:spMkLst>
            <pc:docMk/>
            <pc:sldMk cId="4283586640" sldId="268"/>
            <ac:spMk id="8" creationId="{126E3D84-8144-0473-60A8-DF08757D0453}"/>
          </ac:spMkLst>
        </pc:spChg>
        <pc:picChg chg="add mod">
          <ac:chgData name="Adam Poole" userId="ef275b0b-63ac-4930-bd18-77acf80ee2f4" providerId="ADAL" clId="{25D340A3-1240-4F49-8604-B380CA172883}" dt="2026-01-06T12:02:30.699" v="643" actId="1076"/>
          <ac:picMkLst>
            <pc:docMk/>
            <pc:sldMk cId="4283586640" sldId="268"/>
            <ac:picMk id="9" creationId="{7F54188A-E612-FCBE-C1FF-37E1BDCE28C9}"/>
          </ac:picMkLst>
        </pc:picChg>
      </pc:sldChg>
      <pc:sldChg chg="addSp delSp modSp add mod ord">
        <pc:chgData name="Adam Poole" userId="ef275b0b-63ac-4930-bd18-77acf80ee2f4" providerId="ADAL" clId="{25D340A3-1240-4F49-8604-B380CA172883}" dt="2026-01-06T16:04:35.172" v="1385" actId="14100"/>
        <pc:sldMkLst>
          <pc:docMk/>
          <pc:sldMk cId="633303479" sldId="269"/>
        </pc:sldMkLst>
        <pc:spChg chg="mod">
          <ac:chgData name="Adam Poole" userId="ef275b0b-63ac-4930-bd18-77acf80ee2f4" providerId="ADAL" clId="{25D340A3-1240-4F49-8604-B380CA172883}" dt="2026-01-06T12:04:13.087" v="706" actId="20577"/>
          <ac:spMkLst>
            <pc:docMk/>
            <pc:sldMk cId="633303479" sldId="269"/>
            <ac:spMk id="2" creationId="{039308EB-7E31-7519-87C5-21182D531093}"/>
          </ac:spMkLst>
        </pc:spChg>
        <pc:spChg chg="del mod">
          <ac:chgData name="Adam Poole" userId="ef275b0b-63ac-4930-bd18-77acf80ee2f4" providerId="ADAL" clId="{25D340A3-1240-4F49-8604-B380CA172883}" dt="2026-01-06T12:04:18.311" v="708" actId="478"/>
          <ac:spMkLst>
            <pc:docMk/>
            <pc:sldMk cId="633303479" sldId="269"/>
            <ac:spMk id="3" creationId="{83195BF4-0E10-A614-827A-1224E287CCDD}"/>
          </ac:spMkLst>
        </pc:spChg>
        <pc:spChg chg="add mod">
          <ac:chgData name="Adam Poole" userId="ef275b0b-63ac-4930-bd18-77acf80ee2f4" providerId="ADAL" clId="{25D340A3-1240-4F49-8604-B380CA172883}" dt="2026-01-06T12:05:46.577" v="772" actId="20577"/>
          <ac:spMkLst>
            <pc:docMk/>
            <pc:sldMk cId="633303479" sldId="269"/>
            <ac:spMk id="6" creationId="{20655829-360B-8A6A-514E-10DC4BD15139}"/>
          </ac:spMkLst>
        </pc:spChg>
        <pc:spChg chg="del">
          <ac:chgData name="Adam Poole" userId="ef275b0b-63ac-4930-bd18-77acf80ee2f4" providerId="ADAL" clId="{25D340A3-1240-4F49-8604-B380CA172883}" dt="2026-01-06T12:04:29.205" v="710" actId="478"/>
          <ac:spMkLst>
            <pc:docMk/>
            <pc:sldMk cId="633303479" sldId="269"/>
            <ac:spMk id="8" creationId="{0D411149-854A-DDA2-D332-EFF4ED79D83F}"/>
          </ac:spMkLst>
        </pc:spChg>
        <pc:picChg chg="del mod">
          <ac:chgData name="Adam Poole" userId="ef275b0b-63ac-4930-bd18-77acf80ee2f4" providerId="ADAL" clId="{25D340A3-1240-4F49-8604-B380CA172883}" dt="2026-01-06T16:04:29.468" v="1382" actId="478"/>
          <ac:picMkLst>
            <pc:docMk/>
            <pc:sldMk cId="633303479" sldId="269"/>
            <ac:picMk id="5" creationId="{9C66B24D-67AF-A2E0-0AF3-FFBEAB1D9EFD}"/>
          </ac:picMkLst>
        </pc:picChg>
        <pc:picChg chg="add mod">
          <ac:chgData name="Adam Poole" userId="ef275b0b-63ac-4930-bd18-77acf80ee2f4" providerId="ADAL" clId="{25D340A3-1240-4F49-8604-B380CA172883}" dt="2026-01-06T16:04:35.172" v="1385" actId="14100"/>
          <ac:picMkLst>
            <pc:docMk/>
            <pc:sldMk cId="633303479" sldId="269"/>
            <ac:picMk id="7" creationId="{6DB7BE1D-92EF-D079-822D-5BAD32A9968F}"/>
          </ac:picMkLst>
        </pc:picChg>
      </pc:sldChg>
      <pc:sldChg chg="addSp delSp modSp add mod">
        <pc:chgData name="Adam Poole" userId="ef275b0b-63ac-4930-bd18-77acf80ee2f4" providerId="ADAL" clId="{25D340A3-1240-4F49-8604-B380CA172883}" dt="2026-01-06T12:09:34.482" v="970" actId="1076"/>
        <pc:sldMkLst>
          <pc:docMk/>
          <pc:sldMk cId="353157157" sldId="270"/>
        </pc:sldMkLst>
        <pc:spChg chg="mod">
          <ac:chgData name="Adam Poole" userId="ef275b0b-63ac-4930-bd18-77acf80ee2f4" providerId="ADAL" clId="{25D340A3-1240-4F49-8604-B380CA172883}" dt="2026-01-06T12:06:12.015" v="788" actId="20577"/>
          <ac:spMkLst>
            <pc:docMk/>
            <pc:sldMk cId="353157157" sldId="270"/>
            <ac:spMk id="2" creationId="{24213BB6-FA68-EFE3-0C75-6801663A9410}"/>
          </ac:spMkLst>
        </pc:spChg>
        <pc:spChg chg="mod">
          <ac:chgData name="Adam Poole" userId="ef275b0b-63ac-4930-bd18-77acf80ee2f4" providerId="ADAL" clId="{25D340A3-1240-4F49-8604-B380CA172883}" dt="2026-01-06T12:07:56.593" v="879" actId="14100"/>
          <ac:spMkLst>
            <pc:docMk/>
            <pc:sldMk cId="353157157" sldId="270"/>
            <ac:spMk id="6" creationId="{35D11EF9-4B38-B09E-DB42-48164B6A616E}"/>
          </ac:spMkLst>
        </pc:spChg>
        <pc:spChg chg="add mod">
          <ac:chgData name="Adam Poole" userId="ef275b0b-63ac-4930-bd18-77acf80ee2f4" providerId="ADAL" clId="{25D340A3-1240-4F49-8604-B380CA172883}" dt="2026-01-06T12:09:24.191" v="968" actId="255"/>
          <ac:spMkLst>
            <pc:docMk/>
            <pc:sldMk cId="353157157" sldId="270"/>
            <ac:spMk id="7" creationId="{6D34DD1C-283C-FCE4-A893-2F7C3B588D39}"/>
          </ac:spMkLst>
        </pc:spChg>
        <pc:picChg chg="add mod">
          <ac:chgData name="Adam Poole" userId="ef275b0b-63ac-4930-bd18-77acf80ee2f4" providerId="ADAL" clId="{25D340A3-1240-4F49-8604-B380CA172883}" dt="2026-01-06T12:07:58.968" v="880" actId="1076"/>
          <ac:picMkLst>
            <pc:docMk/>
            <pc:sldMk cId="353157157" sldId="270"/>
            <ac:picMk id="4" creationId="{F4B38D78-F9A1-4956-8F95-18CB52B8A086}"/>
          </ac:picMkLst>
        </pc:picChg>
        <pc:picChg chg="del">
          <ac:chgData name="Adam Poole" userId="ef275b0b-63ac-4930-bd18-77acf80ee2f4" providerId="ADAL" clId="{25D340A3-1240-4F49-8604-B380CA172883}" dt="2026-01-06T12:06:19.057" v="789" actId="478"/>
          <ac:picMkLst>
            <pc:docMk/>
            <pc:sldMk cId="353157157" sldId="270"/>
            <ac:picMk id="5" creationId="{07A6730A-CD06-380A-0782-F6C176E48149}"/>
          </ac:picMkLst>
        </pc:picChg>
        <pc:picChg chg="add mod">
          <ac:chgData name="Adam Poole" userId="ef275b0b-63ac-4930-bd18-77acf80ee2f4" providerId="ADAL" clId="{25D340A3-1240-4F49-8604-B380CA172883}" dt="2026-01-06T12:09:34.482" v="970" actId="1076"/>
          <ac:picMkLst>
            <pc:docMk/>
            <pc:sldMk cId="353157157" sldId="270"/>
            <ac:picMk id="9" creationId="{015663A5-6FDA-4CC3-B76C-43A9FE7D187E}"/>
          </ac:picMkLst>
        </pc:picChg>
      </pc:sldChg>
      <pc:sldChg chg="del">
        <pc:chgData name="Adam Poole" userId="ef275b0b-63ac-4930-bd18-77acf80ee2f4" providerId="ADAL" clId="{25D340A3-1240-4F49-8604-B380CA172883}" dt="2026-01-06T10:58:09.371" v="28" actId="2696"/>
        <pc:sldMkLst>
          <pc:docMk/>
          <pc:sldMk cId="381539644" sldId="270"/>
        </pc:sldMkLst>
      </pc:sldChg>
      <pc:sldChg chg="del">
        <pc:chgData name="Adam Poole" userId="ef275b0b-63ac-4930-bd18-77acf80ee2f4" providerId="ADAL" clId="{25D340A3-1240-4F49-8604-B380CA172883}" dt="2026-01-06T10:58:09.371" v="28" actId="2696"/>
        <pc:sldMkLst>
          <pc:docMk/>
          <pc:sldMk cId="1166112097" sldId="271"/>
        </pc:sldMkLst>
      </pc:sldChg>
      <pc:sldChg chg="addSp delSp modSp add mod">
        <pc:chgData name="Adam Poole" userId="ef275b0b-63ac-4930-bd18-77acf80ee2f4" providerId="ADAL" clId="{25D340A3-1240-4F49-8604-B380CA172883}" dt="2026-01-06T12:27:01.515" v="1056" actId="1076"/>
        <pc:sldMkLst>
          <pc:docMk/>
          <pc:sldMk cId="2946180371" sldId="271"/>
        </pc:sldMkLst>
        <pc:spChg chg="mod">
          <ac:chgData name="Adam Poole" userId="ef275b0b-63ac-4930-bd18-77acf80ee2f4" providerId="ADAL" clId="{25D340A3-1240-4F49-8604-B380CA172883}" dt="2026-01-06T12:10:16.811" v="977" actId="20577"/>
          <ac:spMkLst>
            <pc:docMk/>
            <pc:sldMk cId="2946180371" sldId="271"/>
            <ac:spMk id="2" creationId="{B0AAD4AC-D848-5B65-217B-1ED2AC73000F}"/>
          </ac:spMkLst>
        </pc:spChg>
        <pc:spChg chg="mod">
          <ac:chgData name="Adam Poole" userId="ef275b0b-63ac-4930-bd18-77acf80ee2f4" providerId="ADAL" clId="{25D340A3-1240-4F49-8604-B380CA172883}" dt="2026-01-06T12:25:46.034" v="1050" actId="27636"/>
          <ac:spMkLst>
            <pc:docMk/>
            <pc:sldMk cId="2946180371" sldId="271"/>
            <ac:spMk id="6" creationId="{96C4EE65-DC21-4312-2EA0-529E24137366}"/>
          </ac:spMkLst>
        </pc:spChg>
        <pc:spChg chg="del">
          <ac:chgData name="Adam Poole" userId="ef275b0b-63ac-4930-bd18-77acf80ee2f4" providerId="ADAL" clId="{25D340A3-1240-4F49-8604-B380CA172883}" dt="2026-01-06T12:25:33.264" v="1044" actId="478"/>
          <ac:spMkLst>
            <pc:docMk/>
            <pc:sldMk cId="2946180371" sldId="271"/>
            <ac:spMk id="7" creationId="{F1C95C1C-B6A7-FE93-68B3-0D73D77AC11F}"/>
          </ac:spMkLst>
        </pc:spChg>
        <pc:picChg chg="del">
          <ac:chgData name="Adam Poole" userId="ef275b0b-63ac-4930-bd18-77acf80ee2f4" providerId="ADAL" clId="{25D340A3-1240-4F49-8604-B380CA172883}" dt="2026-01-06T12:25:25.812" v="1042" actId="478"/>
          <ac:picMkLst>
            <pc:docMk/>
            <pc:sldMk cId="2946180371" sldId="271"/>
            <ac:picMk id="4" creationId="{DC6E938D-937F-348F-11AC-D21D8841F7AB}"/>
          </ac:picMkLst>
        </pc:picChg>
        <pc:picChg chg="add mod">
          <ac:chgData name="Adam Poole" userId="ef275b0b-63ac-4930-bd18-77acf80ee2f4" providerId="ADAL" clId="{25D340A3-1240-4F49-8604-B380CA172883}" dt="2026-01-06T12:25:48.444" v="1051" actId="1076"/>
          <ac:picMkLst>
            <pc:docMk/>
            <pc:sldMk cId="2946180371" sldId="271"/>
            <ac:picMk id="5" creationId="{3B54AEA5-A517-FA2D-25E6-FBBA16D00E85}"/>
          </ac:picMkLst>
        </pc:picChg>
        <pc:picChg chg="del">
          <ac:chgData name="Adam Poole" userId="ef275b0b-63ac-4930-bd18-77acf80ee2f4" providerId="ADAL" clId="{25D340A3-1240-4F49-8604-B380CA172883}" dt="2026-01-06T12:25:34.354" v="1045" actId="478"/>
          <ac:picMkLst>
            <pc:docMk/>
            <pc:sldMk cId="2946180371" sldId="271"/>
            <ac:picMk id="9" creationId="{6861F2EC-9FA2-CB37-3449-6165C93FAC58}"/>
          </ac:picMkLst>
        </pc:picChg>
        <pc:picChg chg="add mod">
          <ac:chgData name="Adam Poole" userId="ef275b0b-63ac-4930-bd18-77acf80ee2f4" providerId="ADAL" clId="{25D340A3-1240-4F49-8604-B380CA172883}" dt="2026-01-06T12:26:24.190" v="1053" actId="1076"/>
          <ac:picMkLst>
            <pc:docMk/>
            <pc:sldMk cId="2946180371" sldId="271"/>
            <ac:picMk id="10" creationId="{B9853F1E-2A03-F9AA-B864-AD6B22D63905}"/>
          </ac:picMkLst>
        </pc:picChg>
        <pc:picChg chg="add mod">
          <ac:chgData name="Adam Poole" userId="ef275b0b-63ac-4930-bd18-77acf80ee2f4" providerId="ADAL" clId="{25D340A3-1240-4F49-8604-B380CA172883}" dt="2026-01-06T12:27:01.515" v="1056" actId="1076"/>
          <ac:picMkLst>
            <pc:docMk/>
            <pc:sldMk cId="2946180371" sldId="271"/>
            <ac:picMk id="13" creationId="{E4CB0894-06FD-7E13-3F7B-FE68A72C6BD4}"/>
          </ac:picMkLst>
        </pc:picChg>
      </pc:sldChg>
      <pc:sldChg chg="addSp delSp modSp add mod">
        <pc:chgData name="Adam Poole" userId="ef275b0b-63ac-4930-bd18-77acf80ee2f4" providerId="ADAL" clId="{25D340A3-1240-4F49-8604-B380CA172883}" dt="2026-01-06T16:07:47.301" v="1391" actId="1076"/>
        <pc:sldMkLst>
          <pc:docMk/>
          <pc:sldMk cId="536901568" sldId="272"/>
        </pc:sldMkLst>
        <pc:spChg chg="mod">
          <ac:chgData name="Adam Poole" userId="ef275b0b-63ac-4930-bd18-77acf80ee2f4" providerId="ADAL" clId="{25D340A3-1240-4F49-8604-B380CA172883}" dt="2026-01-06T12:29:07.400" v="1168" actId="20577"/>
          <ac:spMkLst>
            <pc:docMk/>
            <pc:sldMk cId="536901568" sldId="272"/>
            <ac:spMk id="2" creationId="{2DE0A1B2-2348-D405-C2BA-60D147A082D6}"/>
          </ac:spMkLst>
        </pc:spChg>
        <pc:spChg chg="mod">
          <ac:chgData name="Adam Poole" userId="ef275b0b-63ac-4930-bd18-77acf80ee2f4" providerId="ADAL" clId="{25D340A3-1240-4F49-8604-B380CA172883}" dt="2026-01-06T12:36:07.985" v="1341" actId="20577"/>
          <ac:spMkLst>
            <pc:docMk/>
            <pc:sldMk cId="536901568" sldId="272"/>
            <ac:spMk id="7" creationId="{FECEC1C6-6120-E09B-6A07-26E2EAE7CEE6}"/>
          </ac:spMkLst>
        </pc:spChg>
        <pc:picChg chg="add del mod">
          <ac:chgData name="Adam Poole" userId="ef275b0b-63ac-4930-bd18-77acf80ee2f4" providerId="ADAL" clId="{25D340A3-1240-4F49-8604-B380CA172883}" dt="2026-01-06T16:07:33.116" v="1389" actId="478"/>
          <ac:picMkLst>
            <pc:docMk/>
            <pc:sldMk cId="536901568" sldId="272"/>
            <ac:picMk id="4" creationId="{3ED74262-5A8A-5A34-13A1-50B6980426F7}"/>
          </ac:picMkLst>
        </pc:picChg>
        <pc:picChg chg="add mod">
          <ac:chgData name="Adam Poole" userId="ef275b0b-63ac-4930-bd18-77acf80ee2f4" providerId="ADAL" clId="{25D340A3-1240-4F49-8604-B380CA172883}" dt="2026-01-06T16:07:47.301" v="1391" actId="1076"/>
          <ac:picMkLst>
            <pc:docMk/>
            <pc:sldMk cId="536901568" sldId="272"/>
            <ac:picMk id="6" creationId="{C77DA020-B88E-27D7-723C-F871E02B1B76}"/>
          </ac:picMkLst>
        </pc:picChg>
        <pc:picChg chg="del">
          <ac:chgData name="Adam Poole" userId="ef275b0b-63ac-4930-bd18-77acf80ee2f4" providerId="ADAL" clId="{25D340A3-1240-4F49-8604-B380CA172883}" dt="2026-01-06T12:29:10.162" v="1169" actId="478"/>
          <ac:picMkLst>
            <pc:docMk/>
            <pc:sldMk cId="536901568" sldId="272"/>
            <ac:picMk id="9" creationId="{21596ADE-9AF3-19AA-7F12-A72F871DF1F0}"/>
          </ac:picMkLst>
        </pc:picChg>
      </pc:sldChg>
      <pc:sldChg chg="del">
        <pc:chgData name="Adam Poole" userId="ef275b0b-63ac-4930-bd18-77acf80ee2f4" providerId="ADAL" clId="{25D340A3-1240-4F49-8604-B380CA172883}" dt="2026-01-06T10:58:09.371" v="28" actId="2696"/>
        <pc:sldMkLst>
          <pc:docMk/>
          <pc:sldMk cId="3727489615" sldId="272"/>
        </pc:sldMkLst>
      </pc:sldChg>
      <pc:sldChg chg="addSp delSp modSp add mod">
        <pc:chgData name="Adam Poole" userId="ef275b0b-63ac-4930-bd18-77acf80ee2f4" providerId="ADAL" clId="{25D340A3-1240-4F49-8604-B380CA172883}" dt="2026-01-06T16:08:09.909" v="1394" actId="1076"/>
        <pc:sldMkLst>
          <pc:docMk/>
          <pc:sldMk cId="811820776" sldId="273"/>
        </pc:sldMkLst>
        <pc:spChg chg="mod">
          <ac:chgData name="Adam Poole" userId="ef275b0b-63ac-4930-bd18-77acf80ee2f4" providerId="ADAL" clId="{25D340A3-1240-4F49-8604-B380CA172883}" dt="2026-01-06T12:30:13.063" v="1204" actId="20577"/>
          <ac:spMkLst>
            <pc:docMk/>
            <pc:sldMk cId="811820776" sldId="273"/>
            <ac:spMk id="2" creationId="{10BADCCC-27F0-0109-2480-92C9944D6DE6}"/>
          </ac:spMkLst>
        </pc:spChg>
        <pc:spChg chg="mod">
          <ac:chgData name="Adam Poole" userId="ef275b0b-63ac-4930-bd18-77acf80ee2f4" providerId="ADAL" clId="{25D340A3-1240-4F49-8604-B380CA172883}" dt="2026-01-06T12:36:28.864" v="1356" actId="20577"/>
          <ac:spMkLst>
            <pc:docMk/>
            <pc:sldMk cId="811820776" sldId="273"/>
            <ac:spMk id="7" creationId="{EDC76A7A-E278-054D-AECC-B5C7A3A3F707}"/>
          </ac:spMkLst>
        </pc:spChg>
        <pc:picChg chg="del">
          <ac:chgData name="Adam Poole" userId="ef275b0b-63ac-4930-bd18-77acf80ee2f4" providerId="ADAL" clId="{25D340A3-1240-4F49-8604-B380CA172883}" dt="2026-01-06T12:30:28.009" v="1205" actId="478"/>
          <ac:picMkLst>
            <pc:docMk/>
            <pc:sldMk cId="811820776" sldId="273"/>
            <ac:picMk id="4" creationId="{4AC651EF-F689-CF6A-51F6-64C4D30820D2}"/>
          </ac:picMkLst>
        </pc:picChg>
        <pc:picChg chg="add del mod">
          <ac:chgData name="Adam Poole" userId="ef275b0b-63ac-4930-bd18-77acf80ee2f4" providerId="ADAL" clId="{25D340A3-1240-4F49-8604-B380CA172883}" dt="2026-01-06T16:08:01.321" v="1392" actId="478"/>
          <ac:picMkLst>
            <pc:docMk/>
            <pc:sldMk cId="811820776" sldId="273"/>
            <ac:picMk id="5" creationId="{0BAA896F-7D35-9366-F859-0E191B8B3024}"/>
          </ac:picMkLst>
        </pc:picChg>
        <pc:picChg chg="add mod">
          <ac:chgData name="Adam Poole" userId="ef275b0b-63ac-4930-bd18-77acf80ee2f4" providerId="ADAL" clId="{25D340A3-1240-4F49-8604-B380CA172883}" dt="2026-01-06T16:08:09.909" v="1394" actId="1076"/>
          <ac:picMkLst>
            <pc:docMk/>
            <pc:sldMk cId="811820776" sldId="273"/>
            <ac:picMk id="8" creationId="{3C18A4C3-9FB5-FD70-459B-96141EE3EB88}"/>
          </ac:picMkLst>
        </pc:picChg>
      </pc:sldChg>
      <pc:sldChg chg="addSp delSp modSp add mod">
        <pc:chgData name="Adam Poole" userId="ef275b0b-63ac-4930-bd18-77acf80ee2f4" providerId="ADAL" clId="{25D340A3-1240-4F49-8604-B380CA172883}" dt="2026-01-06T16:08:34.569" v="1403" actId="20577"/>
        <pc:sldMkLst>
          <pc:docMk/>
          <pc:sldMk cId="4093934309" sldId="274"/>
        </pc:sldMkLst>
        <pc:spChg chg="mod">
          <ac:chgData name="Adam Poole" userId="ef275b0b-63ac-4930-bd18-77acf80ee2f4" providerId="ADAL" clId="{25D340A3-1240-4F49-8604-B380CA172883}" dt="2026-01-06T12:31:41.657" v="1231" actId="20577"/>
          <ac:spMkLst>
            <pc:docMk/>
            <pc:sldMk cId="4093934309" sldId="274"/>
            <ac:spMk id="2" creationId="{946AC86D-A358-5D15-24B8-746BED917444}"/>
          </ac:spMkLst>
        </pc:spChg>
        <pc:spChg chg="mod">
          <ac:chgData name="Adam Poole" userId="ef275b0b-63ac-4930-bd18-77acf80ee2f4" providerId="ADAL" clId="{25D340A3-1240-4F49-8604-B380CA172883}" dt="2026-01-06T16:08:34.569" v="1403" actId="20577"/>
          <ac:spMkLst>
            <pc:docMk/>
            <pc:sldMk cId="4093934309" sldId="274"/>
            <ac:spMk id="7" creationId="{99AA40CE-D24F-F7E1-44FD-E5AFCCFA543C}"/>
          </ac:spMkLst>
        </pc:spChg>
        <pc:picChg chg="add del mod">
          <ac:chgData name="Adam Poole" userId="ef275b0b-63ac-4930-bd18-77acf80ee2f4" providerId="ADAL" clId="{25D340A3-1240-4F49-8604-B380CA172883}" dt="2026-01-06T16:08:21.469" v="1395" actId="478"/>
          <ac:picMkLst>
            <pc:docMk/>
            <pc:sldMk cId="4093934309" sldId="274"/>
            <ac:picMk id="4" creationId="{234CF4C5-12D0-34E8-62E2-CC700B27F9D4}"/>
          </ac:picMkLst>
        </pc:picChg>
        <pc:picChg chg="del">
          <ac:chgData name="Adam Poole" userId="ef275b0b-63ac-4930-bd18-77acf80ee2f4" providerId="ADAL" clId="{25D340A3-1240-4F49-8604-B380CA172883}" dt="2026-01-06T12:31:51.824" v="1232" actId="478"/>
          <ac:picMkLst>
            <pc:docMk/>
            <pc:sldMk cId="4093934309" sldId="274"/>
            <ac:picMk id="5" creationId="{A9052532-CE01-7D24-0CDB-0291344E5E14}"/>
          </ac:picMkLst>
        </pc:picChg>
        <pc:picChg chg="add mod">
          <ac:chgData name="Adam Poole" userId="ef275b0b-63ac-4930-bd18-77acf80ee2f4" providerId="ADAL" clId="{25D340A3-1240-4F49-8604-B380CA172883}" dt="2026-01-06T16:08:25.679" v="1397" actId="1076"/>
          <ac:picMkLst>
            <pc:docMk/>
            <pc:sldMk cId="4093934309" sldId="274"/>
            <ac:picMk id="8" creationId="{2C526129-153B-0D31-D0EA-D41F8A48B286}"/>
          </ac:picMkLst>
        </pc:picChg>
      </pc:sldChg>
      <pc:sldChg chg="addSp delSp modSp add mod ord">
        <pc:chgData name="Adam Poole" userId="ef275b0b-63ac-4930-bd18-77acf80ee2f4" providerId="ADAL" clId="{25D340A3-1240-4F49-8604-B380CA172883}" dt="2026-01-06T12:34:58.029" v="1310"/>
        <pc:sldMkLst>
          <pc:docMk/>
          <pc:sldMk cId="3235462568" sldId="275"/>
        </pc:sldMkLst>
        <pc:spChg chg="mod">
          <ac:chgData name="Adam Poole" userId="ef275b0b-63ac-4930-bd18-77acf80ee2f4" providerId="ADAL" clId="{25D340A3-1240-4F49-8604-B380CA172883}" dt="2026-01-06T12:32:56.173" v="1275" actId="20577"/>
          <ac:spMkLst>
            <pc:docMk/>
            <pc:sldMk cId="3235462568" sldId="275"/>
            <ac:spMk id="2" creationId="{CC74A6A7-7AF6-8210-F9EE-088312D98F4A}"/>
          </ac:spMkLst>
        </pc:spChg>
        <pc:spChg chg="mod">
          <ac:chgData name="Adam Poole" userId="ef275b0b-63ac-4930-bd18-77acf80ee2f4" providerId="ADAL" clId="{25D340A3-1240-4F49-8604-B380CA172883}" dt="2026-01-06T12:34:42.883" v="1308" actId="20577"/>
          <ac:spMkLst>
            <pc:docMk/>
            <pc:sldMk cId="3235462568" sldId="275"/>
            <ac:spMk id="7" creationId="{E504A717-D0C6-5267-6800-81BA36DDBD35}"/>
          </ac:spMkLst>
        </pc:spChg>
        <pc:picChg chg="del">
          <ac:chgData name="Adam Poole" userId="ef275b0b-63ac-4930-bd18-77acf80ee2f4" providerId="ADAL" clId="{25D340A3-1240-4F49-8604-B380CA172883}" dt="2026-01-06T12:32:58.919" v="1276" actId="478"/>
          <ac:picMkLst>
            <pc:docMk/>
            <pc:sldMk cId="3235462568" sldId="275"/>
            <ac:picMk id="4" creationId="{42DD99EA-92E5-1436-17BF-17019B0C05BE}"/>
          </ac:picMkLst>
        </pc:picChg>
        <pc:picChg chg="add mod">
          <ac:chgData name="Adam Poole" userId="ef275b0b-63ac-4930-bd18-77acf80ee2f4" providerId="ADAL" clId="{25D340A3-1240-4F49-8604-B380CA172883}" dt="2026-01-06T12:33:07.931" v="1278" actId="1076"/>
          <ac:picMkLst>
            <pc:docMk/>
            <pc:sldMk cId="3235462568" sldId="275"/>
            <ac:picMk id="5" creationId="{21C10A2A-99B3-296D-E8DE-8747B6268B11}"/>
          </ac:picMkLst>
        </pc:picChg>
      </pc:sldChg>
      <pc:sldChg chg="addSp delSp modSp add mod">
        <pc:chgData name="Adam Poole" userId="ef275b0b-63ac-4930-bd18-77acf80ee2f4" providerId="ADAL" clId="{25D340A3-1240-4F49-8604-B380CA172883}" dt="2026-01-06T16:07:22.993" v="1388" actId="1076"/>
        <pc:sldMkLst>
          <pc:docMk/>
          <pc:sldMk cId="796028561" sldId="276"/>
        </pc:sldMkLst>
        <pc:spChg chg="mod">
          <ac:chgData name="Adam Poole" userId="ef275b0b-63ac-4930-bd18-77acf80ee2f4" providerId="ADAL" clId="{25D340A3-1240-4F49-8604-B380CA172883}" dt="2026-01-06T12:35:12.836" v="1336" actId="20577"/>
          <ac:spMkLst>
            <pc:docMk/>
            <pc:sldMk cId="796028561" sldId="276"/>
            <ac:spMk id="2" creationId="{DACFC496-ECA4-3BD4-4E5C-E38CA8199ED8}"/>
          </ac:spMkLst>
        </pc:spChg>
        <pc:spChg chg="mod">
          <ac:chgData name="Adam Poole" userId="ef275b0b-63ac-4930-bd18-77acf80ee2f4" providerId="ADAL" clId="{25D340A3-1240-4F49-8604-B380CA172883}" dt="2026-01-06T12:37:56.449" v="1372" actId="1076"/>
          <ac:spMkLst>
            <pc:docMk/>
            <pc:sldMk cId="796028561" sldId="276"/>
            <ac:spMk id="7" creationId="{D139D0B5-8C84-7F6F-C9A8-C576B519EF48}"/>
          </ac:spMkLst>
        </pc:spChg>
        <pc:picChg chg="add del mod">
          <ac:chgData name="Adam Poole" userId="ef275b0b-63ac-4930-bd18-77acf80ee2f4" providerId="ADAL" clId="{25D340A3-1240-4F49-8604-B380CA172883}" dt="2026-01-06T16:07:11.441" v="1386" actId="478"/>
          <ac:picMkLst>
            <pc:docMk/>
            <pc:sldMk cId="796028561" sldId="276"/>
            <ac:picMk id="4" creationId="{F91D3F58-DD13-D7EC-8E65-2FE8E8AF4097}"/>
          </ac:picMkLst>
        </pc:picChg>
        <pc:picChg chg="del">
          <ac:chgData name="Adam Poole" userId="ef275b0b-63ac-4930-bd18-77acf80ee2f4" providerId="ADAL" clId="{25D340A3-1240-4F49-8604-B380CA172883}" dt="2026-01-06T12:35:15.807" v="1337" actId="478"/>
          <ac:picMkLst>
            <pc:docMk/>
            <pc:sldMk cId="796028561" sldId="276"/>
            <ac:picMk id="5" creationId="{8C35ABD2-6EFC-25D0-C0ED-ECAF18E8D175}"/>
          </ac:picMkLst>
        </pc:picChg>
        <pc:picChg chg="add mod">
          <ac:chgData name="Adam Poole" userId="ef275b0b-63ac-4930-bd18-77acf80ee2f4" providerId="ADAL" clId="{25D340A3-1240-4F49-8604-B380CA172883}" dt="2026-01-06T16:07:22.993" v="1388" actId="1076"/>
          <ac:picMkLst>
            <pc:docMk/>
            <pc:sldMk cId="796028561" sldId="276"/>
            <ac:picMk id="8" creationId="{2A5F47AB-80BD-FC2A-0FA0-8AC270DC0F26}"/>
          </ac:picMkLst>
        </pc:picChg>
      </pc:sldChg>
      <pc:sldChg chg="addSp delSp modSp add mod">
        <pc:chgData name="Adam Poole" userId="ef275b0b-63ac-4930-bd18-77acf80ee2f4" providerId="ADAL" clId="{25D340A3-1240-4F49-8604-B380CA172883}" dt="2026-01-06T16:15:32.427" v="1583" actId="14100"/>
        <pc:sldMkLst>
          <pc:docMk/>
          <pc:sldMk cId="4214466893" sldId="277"/>
        </pc:sldMkLst>
        <pc:spChg chg="mod">
          <ac:chgData name="Adam Poole" userId="ef275b0b-63ac-4930-bd18-77acf80ee2f4" providerId="ADAL" clId="{25D340A3-1240-4F49-8604-B380CA172883}" dt="2026-01-06T16:09:13.751" v="1434" actId="20577"/>
          <ac:spMkLst>
            <pc:docMk/>
            <pc:sldMk cId="4214466893" sldId="277"/>
            <ac:spMk id="2" creationId="{4CCC1034-16A4-EBC2-633E-9E46DF53E188}"/>
          </ac:spMkLst>
        </pc:spChg>
        <pc:spChg chg="mod">
          <ac:chgData name="Adam Poole" userId="ef275b0b-63ac-4930-bd18-77acf80ee2f4" providerId="ADAL" clId="{25D340A3-1240-4F49-8604-B380CA172883}" dt="2026-01-06T16:14:09.147" v="1573" actId="20577"/>
          <ac:spMkLst>
            <pc:docMk/>
            <pc:sldMk cId="4214466893" sldId="277"/>
            <ac:spMk id="7" creationId="{D1038414-7390-F160-5F98-5B5FA87C94B4}"/>
          </ac:spMkLst>
        </pc:spChg>
        <pc:picChg chg="del">
          <ac:chgData name="Adam Poole" userId="ef275b0b-63ac-4930-bd18-77acf80ee2f4" providerId="ADAL" clId="{25D340A3-1240-4F49-8604-B380CA172883}" dt="2026-01-06T16:13:05.999" v="1435" actId="478"/>
          <ac:picMkLst>
            <pc:docMk/>
            <pc:sldMk cId="4214466893" sldId="277"/>
            <ac:picMk id="4" creationId="{AB47C19F-706E-9613-1A8B-36C61A8913D0}"/>
          </ac:picMkLst>
        </pc:picChg>
        <pc:picChg chg="add mod">
          <ac:chgData name="Adam Poole" userId="ef275b0b-63ac-4930-bd18-77acf80ee2f4" providerId="ADAL" clId="{25D340A3-1240-4F49-8604-B380CA172883}" dt="2026-01-06T16:14:39.044" v="1576" actId="1076"/>
          <ac:picMkLst>
            <pc:docMk/>
            <pc:sldMk cId="4214466893" sldId="277"/>
            <ac:picMk id="5" creationId="{2B67374E-3A27-94FD-DB90-EC4FEF13CBD7}"/>
          </ac:picMkLst>
        </pc:picChg>
        <pc:picChg chg="add mod">
          <ac:chgData name="Adam Poole" userId="ef275b0b-63ac-4930-bd18-77acf80ee2f4" providerId="ADAL" clId="{25D340A3-1240-4F49-8604-B380CA172883}" dt="2026-01-06T16:15:13.227" v="1580" actId="14100"/>
          <ac:picMkLst>
            <pc:docMk/>
            <pc:sldMk cId="4214466893" sldId="277"/>
            <ac:picMk id="8" creationId="{60C3ECD9-4606-8140-C59C-68C8FC122DE8}"/>
          </ac:picMkLst>
        </pc:picChg>
        <pc:picChg chg="add mod">
          <ac:chgData name="Adam Poole" userId="ef275b0b-63ac-4930-bd18-77acf80ee2f4" providerId="ADAL" clId="{25D340A3-1240-4F49-8604-B380CA172883}" dt="2026-01-06T16:15:32.427" v="1583" actId="14100"/>
          <ac:picMkLst>
            <pc:docMk/>
            <pc:sldMk cId="4214466893" sldId="277"/>
            <ac:picMk id="10" creationId="{6A94C63F-08CD-39C2-DF07-EA464FAD7A2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6CEE3-1AFA-4F2C-9726-9A62CF9707B5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err="1"/>
              <a:t>Techpoint</a:t>
            </a:r>
            <a:r>
              <a:rPr lang="en-GB"/>
              <a:t>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A975E-649A-4180-B41D-B1E10FC90E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85029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A5CBCB-BC18-45AF-ABB3-8AF3E7136E4C}" type="datetimeFigureOut">
              <a:rPr lang="en-GB" smtClean="0"/>
              <a:t>06/01/2026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err="1"/>
              <a:t>Techpoint</a:t>
            </a:r>
            <a:r>
              <a:rPr lang="en-GB"/>
              <a:t> Services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C22ADB-C6D5-47C6-9A42-94B9374760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84337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B7136-0AD8-42C2-850D-64C772D1AF4D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0789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1FCB-5132-41D8-8A89-62E0600B86E1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7137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4391F-EDF8-4356-87A8-2BFF6CA239A6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161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A82B13F4-484A-45AD-A5F7-48C8A7504987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48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CF177-7D13-4234-906C-32C919A0D640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255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20965-301E-4482-A87E-25E312851278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59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51F4-1CD9-4E3B-A800-9CEC24EA5A5F}" type="datetime1">
              <a:rPr lang="en-US" smtClean="0"/>
              <a:t>1/6/2026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050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907A1-66EB-426C-B0E6-09D051653114}" type="datetime1">
              <a:rPr lang="en-US" smtClean="0"/>
              <a:t>1/6/2026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2847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15906-235B-4227-BBF4-93EF4B52BFC0}" type="datetime1">
              <a:rPr lang="en-US" smtClean="0"/>
              <a:t>1/6/2026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86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2F6FA-57CC-439E-B971-2BF2AD253967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3747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267F9E12-8A33-4B60-AA3E-A6F262213312}" type="datetime1">
              <a:rPr lang="en-US" smtClean="0"/>
              <a:t>1/6/2026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940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89EC9-FAB4-4228-AA52-F0B524C1BAA8}" type="datetime1">
              <a:rPr lang="en-US" smtClean="0"/>
              <a:t>1/6/2026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(c) Techpoint Services Ltd (2024)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827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mailto:adampoole@techpointservices.co.uk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196683"/>
            <a:ext cx="8767860" cy="610563"/>
          </a:xfrm>
        </p:spPr>
        <p:txBody>
          <a:bodyPr>
            <a:noAutofit/>
          </a:bodyPr>
          <a:lstStyle/>
          <a:p>
            <a:pPr algn="ctr"/>
            <a:r>
              <a:rPr lang="en-GB" sz="2400" err="1"/>
              <a:t>Techpoint</a:t>
            </a:r>
            <a:r>
              <a:rPr lang="en-GB" sz="2400"/>
              <a:t> LSAR Review Tool</a:t>
            </a:r>
          </a:p>
        </p:txBody>
      </p:sp>
      <p:pic>
        <p:nvPicPr>
          <p:cNvPr id="2" name="Picture 1" descr="A plane in the middle of a field of red flowers&#10;&#10;Description automatically generated">
            <a:extLst>
              <a:ext uri="{FF2B5EF4-FFF2-40B4-BE49-F238E27FC236}">
                <a16:creationId xmlns:a16="http://schemas.microsoft.com/office/drawing/2014/main" id="{314BF7BE-6C09-721D-799A-9A8B018205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" y="1050754"/>
            <a:ext cx="114300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8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4CEE1-5FF0-B1DC-B428-E0A716A586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5C12-6A09-BCD8-4B27-AB857BC6C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US"/>
              <a:t>O</a:t>
            </a:r>
            <a:r>
              <a:rPr lang="en-GB" err="1"/>
              <a:t>perations</a:t>
            </a:r>
            <a:r>
              <a:rPr lang="en-GB"/>
              <a:t>/Maintenance Requirements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5BB74-0AC3-1237-1CC5-659CEF16AE13}"/>
              </a:ext>
            </a:extLst>
          </p:cNvPr>
          <p:cNvSpPr txBox="1"/>
          <p:nvPr/>
        </p:nvSpPr>
        <p:spPr>
          <a:xfrm>
            <a:off x="1294361" y="3858418"/>
            <a:ext cx="9603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The </a:t>
            </a:r>
            <a:r>
              <a:rPr lang="en-US" err="1"/>
              <a:t>Techpoint</a:t>
            </a:r>
            <a:r>
              <a:rPr lang="en-US"/>
              <a:t> LSAR Review Tool currently review the AA, AB, AC and AG tables.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Currently checks 13 DEDs for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Can be adjusted to match user guide</a:t>
            </a:r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11C806E7-1651-9BE5-1509-682BB43E5B26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54188A-E612-FCBE-C1FF-37E1BDCE28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976" y="1612346"/>
            <a:ext cx="5382376" cy="16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86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B7A38E-A25F-2EE8-7DEF-8959EDF82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0A1B2-2348-D405-C2BA-60D147A08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US"/>
              <a:t>Structure/Functional Data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CEC1C6-6120-E09B-6A07-26E2EAE7CEE6}"/>
              </a:ext>
            </a:extLst>
          </p:cNvPr>
          <p:cNvSpPr txBox="1"/>
          <p:nvPr/>
        </p:nvSpPr>
        <p:spPr>
          <a:xfrm>
            <a:off x="1294361" y="3858418"/>
            <a:ext cx="9603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The </a:t>
            </a:r>
            <a:r>
              <a:rPr lang="en-US" err="1"/>
              <a:t>Techpoint</a:t>
            </a:r>
            <a:r>
              <a:rPr lang="en-US"/>
              <a:t> LSAR Review Tool currently review the XB, XC and XF tables.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Currently checks 7 DEDs for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Can be adjusted to match user guide</a:t>
            </a:r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5858876-F9E9-CF93-8BDA-B9DB079AD3CA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7DA020-B88E-27D7-723C-F871E02B1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5172" y="1902189"/>
            <a:ext cx="5420481" cy="120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901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C0B839-A03C-1D92-06A4-AF412AC23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ADCCC-27F0-0109-2480-92C9944D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US"/>
              <a:t>Provisioning and Packaging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76A7A-E278-054D-AECC-B5C7A3A3F707}"/>
              </a:ext>
            </a:extLst>
          </p:cNvPr>
          <p:cNvSpPr txBox="1"/>
          <p:nvPr/>
        </p:nvSpPr>
        <p:spPr>
          <a:xfrm>
            <a:off x="1294361" y="3858418"/>
            <a:ext cx="9603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The </a:t>
            </a:r>
            <a:r>
              <a:rPr lang="en-US" err="1"/>
              <a:t>Techpoint</a:t>
            </a:r>
            <a:r>
              <a:rPr lang="en-US"/>
              <a:t> LSAR Review Tool currently review the HA, HF, HG and HO tables.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Currently checks 25 DEDs for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Can be adjusted to match user guide</a:t>
            </a:r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26B0FAD-ACBC-7255-0C90-1392E2039994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8A4C3-9FB5-FD70-459B-96141EE3E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30" y="1913853"/>
            <a:ext cx="5229955" cy="12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820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F2AA9-E64F-2AEE-2D80-05F984166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AC86D-A358-5D15-24B8-746BED917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US"/>
              <a:t>Support Equipment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AA40CE-D24F-F7E1-44FD-E5AFCCFA543C}"/>
              </a:ext>
            </a:extLst>
          </p:cNvPr>
          <p:cNvSpPr txBox="1"/>
          <p:nvPr/>
        </p:nvSpPr>
        <p:spPr>
          <a:xfrm>
            <a:off x="1294361" y="3858418"/>
            <a:ext cx="9603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The </a:t>
            </a:r>
            <a:r>
              <a:rPr lang="en-US" err="1"/>
              <a:t>Techpoint</a:t>
            </a:r>
            <a:r>
              <a:rPr lang="en-US"/>
              <a:t> LSAR Review Tool currently review the EA, EE and GA tables.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Currently checks 18 DEDs for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Can be adjusted to match user guide</a:t>
            </a:r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F8DD6A1-DF83-64A4-0086-31B02A07FDB8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526129-153B-0D31-D0EA-D41F8A48B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8824" y="1940295"/>
            <a:ext cx="5306165" cy="1162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34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FCFF1-C712-9882-6F6A-CDD867E1D1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C1034-16A4-EBC2-633E-9E46DF53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US"/>
              <a:t>Quality checks for deliveries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038414-7390-F160-5F98-5B5FA87C94B4}"/>
              </a:ext>
            </a:extLst>
          </p:cNvPr>
          <p:cNvSpPr txBox="1"/>
          <p:nvPr/>
        </p:nvSpPr>
        <p:spPr>
          <a:xfrm>
            <a:off x="1294361" y="1572017"/>
            <a:ext cx="96032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Some customer had specific quality gates that the LSAR had to achieve. These can also be built into the </a:t>
            </a:r>
            <a:r>
              <a:rPr lang="en-US" err="1"/>
              <a:t>Techpoint</a:t>
            </a:r>
            <a:r>
              <a:rPr lang="en-US"/>
              <a:t> LSAR Review Tool:</a:t>
            </a:r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BC65A3C-1409-99B5-02E6-223A152FA8EB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B67374E-3A27-94FD-DB90-EC4FEF13C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361" y="2393122"/>
            <a:ext cx="5525971" cy="33328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0C3ECD9-4606-8140-C59C-68C8FC122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048" y="2269705"/>
            <a:ext cx="4905821" cy="11755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94C63F-08CD-39C2-DF07-EA464FAD7A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561" y="3733189"/>
            <a:ext cx="4901308" cy="127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66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247" y="1470952"/>
            <a:ext cx="5854872" cy="1806608"/>
          </a:xfrm>
        </p:spPr>
        <p:txBody>
          <a:bodyPr>
            <a:normAutofit fontScale="90000"/>
          </a:bodyPr>
          <a:lstStyle/>
          <a:p>
            <a:br>
              <a:rPr lang="en-GB"/>
            </a:br>
            <a:br>
              <a:rPr lang="en-GB"/>
            </a:br>
            <a:r>
              <a:rPr lang="en-GB" err="1"/>
              <a:t>Techpoint</a:t>
            </a:r>
            <a:r>
              <a:rPr lang="en-GB"/>
              <a:t> Services Ltd</a:t>
            </a:r>
            <a:br>
              <a:rPr lang="en-GB"/>
            </a:br>
            <a:br>
              <a:rPr lang="en-GB"/>
            </a:br>
            <a:r>
              <a:rPr lang="en-GB" sz="2000"/>
              <a:t>/techpointservices.co.uk</a:t>
            </a:r>
            <a:br>
              <a:rPr lang="en-GB"/>
            </a:br>
            <a:br>
              <a:rPr lang="en-GB"/>
            </a:br>
            <a:endParaRPr lang="en-GB" sz="20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3766" y="3055705"/>
            <a:ext cx="5846486" cy="2698568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Adam Poole</a:t>
            </a:r>
          </a:p>
          <a:p>
            <a:r>
              <a:rPr lang="en-GB"/>
              <a:t>Managing Director</a:t>
            </a:r>
          </a:p>
          <a:p>
            <a:r>
              <a:rPr lang="en-GB"/>
              <a:t>+44(0)7398 424001</a:t>
            </a:r>
          </a:p>
          <a:p>
            <a:r>
              <a:rPr lang="en-GB">
                <a:hlinkClick r:id="rId2"/>
              </a:rPr>
              <a:t>adampoole@techpointservices.co.uk</a:t>
            </a:r>
            <a:endParaRPr lang="en-GB"/>
          </a:p>
          <a:p>
            <a:endParaRPr lang="en-GB"/>
          </a:p>
          <a:p>
            <a:r>
              <a:rPr lang="en-GB"/>
              <a:t>33C Quay Street, Ammanford, </a:t>
            </a:r>
          </a:p>
          <a:p>
            <a:r>
              <a:rPr lang="en-GB"/>
              <a:t>Carmarthenshire, SA18 3BS Wales</a:t>
            </a:r>
          </a:p>
        </p:txBody>
      </p:sp>
      <p:pic>
        <p:nvPicPr>
          <p:cNvPr id="11" name="Picture Placeholder 10" descr="A plane in the air&#10;&#10;Description automatically generated with medium confidence">
            <a:extLst>
              <a:ext uri="{FF2B5EF4-FFF2-40B4-BE49-F238E27FC236}">
                <a16:creationId xmlns:a16="http://schemas.microsoft.com/office/drawing/2014/main" id="{F7A3C995-5402-C773-9279-91D838F5B6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7196" r="37196"/>
          <a:stretch>
            <a:fillRect/>
          </a:stretch>
        </p:blipFill>
        <p:spPr>
          <a:xfrm>
            <a:off x="8124389" y="1122543"/>
            <a:ext cx="2939364" cy="4071604"/>
          </a:xfr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BF5D32F-F6FD-5475-0360-EDAABDC9039F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47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74438"/>
          </a:xfrm>
        </p:spPr>
        <p:txBody>
          <a:bodyPr/>
          <a:lstStyle/>
          <a:p>
            <a:r>
              <a:rPr lang="en-GB"/>
              <a:t>Company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582" y="1789890"/>
            <a:ext cx="10692245" cy="2398168"/>
          </a:xfrm>
        </p:spPr>
        <p:txBody>
          <a:bodyPr>
            <a:normAutofit fontScale="92500" lnSpcReduction="10000"/>
          </a:bodyPr>
          <a:lstStyle/>
          <a:p>
            <a:r>
              <a:rPr lang="en-GB" err="1"/>
              <a:t>Techpoint</a:t>
            </a:r>
            <a:r>
              <a:rPr lang="en-GB"/>
              <a:t> Services Ltd was formed in 2021.</a:t>
            </a:r>
          </a:p>
          <a:p>
            <a:r>
              <a:rPr lang="en-GB" err="1"/>
              <a:t>Techpoint</a:t>
            </a:r>
            <a:r>
              <a:rPr lang="en-GB"/>
              <a:t> Services is a micro SME and has a team of LSA engineers, technical authors and illustrators.</a:t>
            </a:r>
          </a:p>
          <a:p>
            <a:r>
              <a:rPr lang="en-GB" err="1"/>
              <a:t>Techpoint</a:t>
            </a:r>
            <a:r>
              <a:rPr lang="en-GB"/>
              <a:t> Services specializes in Integrated Logistics Support (ILS) - Technical Publications and Logistic Support Analysis (LSA).</a:t>
            </a:r>
          </a:p>
          <a:p>
            <a:r>
              <a:rPr lang="en-GB"/>
              <a:t>Office located in Ammanford, Wales. 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909A148-141E-9D31-A4D1-17A9E0AA829A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7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GB" err="1"/>
              <a:t>Techpoint</a:t>
            </a:r>
            <a:r>
              <a:rPr lang="en-GB"/>
              <a:t> LSAR Review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0271" y="1770435"/>
            <a:ext cx="9728229" cy="474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At </a:t>
            </a:r>
            <a:r>
              <a:rPr lang="en-GB" err="1"/>
              <a:t>Techpoint</a:t>
            </a:r>
            <a:r>
              <a:rPr lang="en-GB"/>
              <a:t> Services we have designed the LSAR Review Tool for: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690D73-F81C-58DC-9915-B1C990DB9005}"/>
              </a:ext>
            </a:extLst>
          </p:cNvPr>
          <p:cNvSpPr txBox="1"/>
          <p:nvPr/>
        </p:nvSpPr>
        <p:spPr>
          <a:xfrm>
            <a:off x="1194501" y="2244437"/>
            <a:ext cx="9144454" cy="923330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NH 90 - Airbus Helicopters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Boxer - </a:t>
            </a:r>
            <a:r>
              <a:rPr lang="en-GB" err="1"/>
              <a:t>Artec</a:t>
            </a:r>
            <a:r>
              <a:rPr lang="en-GB"/>
              <a:t> GmbH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General Dynamics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CDS Defence &amp; Security</a:t>
            </a:r>
          </a:p>
          <a:p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0D408F3-31AC-A989-EBE2-470087F84169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EF72B8-E447-E1C2-51EB-85772E117F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828" y="2845576"/>
            <a:ext cx="5216061" cy="31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4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B28D36-A988-25D9-0B0A-0124F2C9AE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1A06-00EE-DB79-7885-A854BDF8B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GB"/>
              <a:t>Standards and file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1B4C1-64A4-4A33-63BC-4D5280F65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0271" y="1770435"/>
            <a:ext cx="9728229" cy="474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The </a:t>
            </a:r>
            <a:r>
              <a:rPr lang="en-GB" err="1"/>
              <a:t>Techpoint</a:t>
            </a:r>
            <a:r>
              <a:rPr lang="en-GB"/>
              <a:t> LSAR Review Tool works for the following standards: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6FE33D-DF6E-92EB-DE3D-EA81006BBEB2}"/>
              </a:ext>
            </a:extLst>
          </p:cNvPr>
          <p:cNvSpPr txBox="1"/>
          <p:nvPr/>
        </p:nvSpPr>
        <p:spPr>
          <a:xfrm>
            <a:off x="1104089" y="2867982"/>
            <a:ext cx="9603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/>
              <a:t>The </a:t>
            </a:r>
            <a:r>
              <a:rPr lang="en-US" sz="2000" err="1"/>
              <a:t>Techpoint</a:t>
            </a:r>
            <a:r>
              <a:rPr lang="en-US" sz="2000"/>
              <a:t> LSAR Review Tool works with: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OCDB connections to the LSAR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Microsoft Access and Microsoft Excel outputs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/>
              <a:t>Full files – .</a:t>
            </a:r>
            <a:r>
              <a:rPr lang="en-US" sz="2000" err="1"/>
              <a:t>dat</a:t>
            </a:r>
            <a:r>
              <a:rPr lang="en-US" sz="2000"/>
              <a:t>, .txt and .xml</a:t>
            </a:r>
            <a:endParaRPr lang="en-GB" sz="20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78F66C-7E5D-DE6D-7CB5-34912026D4AD}"/>
              </a:ext>
            </a:extLst>
          </p:cNvPr>
          <p:cNvSpPr txBox="1"/>
          <p:nvPr/>
        </p:nvSpPr>
        <p:spPr>
          <a:xfrm>
            <a:off x="1333499" y="2233044"/>
            <a:ext cx="9144454" cy="67710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/>
              <a:t>MIL-STD-1388-2B, Def Stan 00-60 (00-600), GEIA-STD-0007</a:t>
            </a:r>
          </a:p>
          <a:p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C6B2B51-1968-A04D-E134-0B6D53910EBD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90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805D98-9AED-73F4-56C8-70F3F1FF39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308EB-7E31-7519-87C5-21182D531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GB"/>
              <a:t>Overview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5F8BF278-B5A8-7723-08E4-5D7897B29E09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655829-360B-8A6A-514E-10DC4BD15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5005" y="1465613"/>
            <a:ext cx="2797918" cy="3294576"/>
          </a:xfrm>
        </p:spPr>
        <p:txBody>
          <a:bodyPr/>
          <a:lstStyle/>
          <a:p>
            <a:r>
              <a:rPr lang="en-US"/>
              <a:t>Summary buttons</a:t>
            </a:r>
          </a:p>
          <a:p>
            <a:r>
              <a:rPr lang="en-US"/>
              <a:t>Export buttons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B7BE1D-92EF-D079-822D-5BAD32A99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374" y="1465613"/>
            <a:ext cx="6287009" cy="3853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30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DB712C-912F-33E0-EA4C-6A489B516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3BB6-FA68-EFE3-0C75-6801663A9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GB"/>
              <a:t>Summary buttons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CE9248BD-00B9-4E28-4AA9-372442E0D1EC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D11EF9-4B38-B09E-DB42-48164B6A6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301" y="1572017"/>
            <a:ext cx="9273363" cy="462056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When a summary button is clicked on it will give an overview of the errors.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38D78-F9A1-4956-8F95-18CB52B8A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0838" y="2190709"/>
            <a:ext cx="7763958" cy="600159"/>
          </a:xfrm>
          <a:prstGeom prst="rect">
            <a:avLst/>
          </a:prstGeom>
        </p:spPr>
      </p:pic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D34DD1C-283C-FCE4-A893-2F7C3B588D39}"/>
              </a:ext>
            </a:extLst>
          </p:cNvPr>
          <p:cNvSpPr txBox="1">
            <a:spLocks/>
          </p:cNvSpPr>
          <p:nvPr/>
        </p:nvSpPr>
        <p:spPr>
          <a:xfrm>
            <a:off x="1018300" y="2861312"/>
            <a:ext cx="9273363" cy="4620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/>
              <a:t>You can then interrogate the database to find out further information on the error.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663A5-6FDA-4CC3-B76C-43A9FE7D1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6719" y="3688580"/>
            <a:ext cx="6735115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5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B54585-3579-CF8E-32A4-308BF4627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AD4AC-D848-5B65-217B-1ED2AC730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GB"/>
              <a:t>Export buttons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9B236B7C-4DCF-0E0A-FB0B-A1EBDE84513C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C4EE65-DC21-4312-2EA0-529E24137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8301" y="1572017"/>
            <a:ext cx="9715244" cy="6186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/>
              <a:t>When an export button is clicked on, it will export the errors for that table into Excel format.</a:t>
            </a:r>
          </a:p>
          <a:p>
            <a:pPr marL="0" indent="0">
              <a:buNone/>
            </a:pP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54AEA5-A517-FA2D-25E6-FBBA16D00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8214" y="2190709"/>
            <a:ext cx="3296110" cy="29722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853F1E-2A03-F9AA-B864-AD6B22D6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417" y="2118800"/>
            <a:ext cx="6677957" cy="38105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4CB0894-06FD-7E13-3F7B-FE68A72C6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5004" y="2586512"/>
            <a:ext cx="6571370" cy="300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80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95BB14-AFC6-D15E-D9F2-56A9D08C9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4A6A7-7AF6-8210-F9EE-088312D9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US"/>
              <a:t>Reliability and Maintainability Data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04A717-D0C6-5267-6800-81BA36DDBD35}"/>
              </a:ext>
            </a:extLst>
          </p:cNvPr>
          <p:cNvSpPr txBox="1"/>
          <p:nvPr/>
        </p:nvSpPr>
        <p:spPr>
          <a:xfrm>
            <a:off x="1294361" y="4596469"/>
            <a:ext cx="96032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The </a:t>
            </a:r>
            <a:r>
              <a:rPr lang="en-US" err="1"/>
              <a:t>Techpoint</a:t>
            </a:r>
            <a:r>
              <a:rPr lang="en-US"/>
              <a:t> LSAR Review Tool currently review the BA, BB, BD, BE, BF, BG, BH and BI tables.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Currently checks 36 DEDs for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Can be adjusted to match user guide</a:t>
            </a:r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75CB05B0-E636-7904-99C5-532B64A3465D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10A2A-99B3-296D-E8DE-8747B626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66" y="1572017"/>
            <a:ext cx="5601482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462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352E5-0225-9CBB-2A40-32516B4B7C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FC496-ECA4-3BD4-4E5C-E38CA819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270" y="953325"/>
            <a:ext cx="9603275" cy="618692"/>
          </a:xfrm>
        </p:spPr>
        <p:txBody>
          <a:bodyPr/>
          <a:lstStyle/>
          <a:p>
            <a:r>
              <a:rPr lang="en-US"/>
              <a:t>Maintenance Task Analysis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139D0B5-8C84-7F6F-C9A8-C576B519EF48}"/>
              </a:ext>
            </a:extLst>
          </p:cNvPr>
          <p:cNvSpPr txBox="1"/>
          <p:nvPr/>
        </p:nvSpPr>
        <p:spPr>
          <a:xfrm>
            <a:off x="1294359" y="3803367"/>
            <a:ext cx="96032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The </a:t>
            </a:r>
            <a:r>
              <a:rPr lang="en-US" err="1"/>
              <a:t>Techpoint</a:t>
            </a:r>
            <a:r>
              <a:rPr lang="en-US"/>
              <a:t> LSAR Review Tool currently review the CA, CB, CC, CD and CG tables.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Currently checks 23 DEDs for errors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/>
              <a:t>Can be adjusted to match user guide</a:t>
            </a:r>
            <a:endParaRPr lang="en-GB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8C349E75-166A-D046-AB34-11565F1EADBF}"/>
              </a:ext>
            </a:extLst>
          </p:cNvPr>
          <p:cNvSpPr txBox="1">
            <a:spLocks/>
          </p:cNvSpPr>
          <p:nvPr/>
        </p:nvSpPr>
        <p:spPr>
          <a:xfrm>
            <a:off x="4229662" y="6293570"/>
            <a:ext cx="3732675" cy="5644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>
                <a:solidFill>
                  <a:schemeClr val="bg1"/>
                </a:solidFill>
              </a:rPr>
              <a:t>© </a:t>
            </a:r>
            <a:r>
              <a:rPr lang="fr-FR" sz="1400" err="1">
                <a:solidFill>
                  <a:schemeClr val="bg1"/>
                </a:solidFill>
              </a:rPr>
              <a:t>Techpoint</a:t>
            </a:r>
            <a:r>
              <a:rPr lang="fr-FR" sz="1400">
                <a:solidFill>
                  <a:schemeClr val="bg1"/>
                </a:solidFill>
              </a:rPr>
              <a:t> Services Ltd (2026)</a:t>
            </a:r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5F47AB-80BD-FC2A-0FA0-8AC270DC0F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692" y="1683656"/>
            <a:ext cx="5220429" cy="18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28561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Gallery</vt:lpstr>
      <vt:lpstr>PowerPoint Presentation</vt:lpstr>
      <vt:lpstr>Company Overview</vt:lpstr>
      <vt:lpstr>Techpoint LSAR Review Tool</vt:lpstr>
      <vt:lpstr>Standards and file formats</vt:lpstr>
      <vt:lpstr>Overview</vt:lpstr>
      <vt:lpstr>Summary buttons</vt:lpstr>
      <vt:lpstr>Export buttons</vt:lpstr>
      <vt:lpstr>Reliability and Maintainability Data</vt:lpstr>
      <vt:lpstr>Maintenance Task Analysis</vt:lpstr>
      <vt:lpstr>Operations/Maintenance Requirements</vt:lpstr>
      <vt:lpstr>Structure/Functional Data</vt:lpstr>
      <vt:lpstr>Provisioning and Packaging</vt:lpstr>
      <vt:lpstr>Support Equipment</vt:lpstr>
      <vt:lpstr>Quality checks for deliveries</vt:lpstr>
      <vt:lpstr>  Techpoint Services Ltd  /techpointservices.co.uk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Poole</dc:creator>
  <cp:revision>1</cp:revision>
  <cp:lastPrinted>2017-03-15T09:51:01Z</cp:lastPrinted>
  <dcterms:created xsi:type="dcterms:W3CDTF">2017-02-07T09:46:32Z</dcterms:created>
  <dcterms:modified xsi:type="dcterms:W3CDTF">2026-01-06T16:16:42Z</dcterms:modified>
</cp:coreProperties>
</file>